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8" r:id="rId3"/>
    <p:sldId id="262" r:id="rId4"/>
    <p:sldId id="268" r:id="rId5"/>
    <p:sldId id="260" r:id="rId6"/>
    <p:sldId id="269" r:id="rId7"/>
    <p:sldId id="259" r:id="rId8"/>
    <p:sldId id="261" r:id="rId9"/>
    <p:sldId id="264" r:id="rId10"/>
    <p:sldId id="266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36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4F14959-F237-42B3-BC16-056F75617E8B}" type="datetime1">
              <a:rPr lang="fr-FR" smtClean="0"/>
              <a:t>29/04/2019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33ADDF-418B-4AEE-81B9-E77B3218F8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89590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331BE7-58FF-4C79-AF16-7FA95C7810EF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75029A-2D1E-47A5-9598-4A9AC47B3AC1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307704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6120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9296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2921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6078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0106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7894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6465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2776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900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pPr rtl="0"/>
            <a:fld id="{5942E7A7-E33D-470E-AD38-B87E4D0D0C86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pPr rtl="0"/>
            <a:fld id="{062D6987-FB6D-4DB8-81B8-AD0F35E3BB5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64296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AC8BFED-38CA-4529-9B69-A67860841B9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2185386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 rtl="0"/>
            <a:fld id="{8AC8BFED-38CA-4529-9B69-A67860841B9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 rtl="0"/>
            <a:fld id="{062D6987-FB6D-4DB8-81B8-AD0F35E3BB5F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8821494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 rtl="0"/>
            <a:fld id="{8AC8BFED-38CA-4529-9B69-A67860841B9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 rtl="0"/>
            <a:fld id="{062D6987-FB6D-4DB8-81B8-AD0F35E3BB5F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086683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 rtl="0"/>
            <a:fld id="{8AC8BFED-38CA-4529-9B69-A67860841B9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 rtl="0"/>
            <a:fld id="{062D6987-FB6D-4DB8-81B8-AD0F35E3BB5F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243682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AC8BFED-38CA-4529-9B69-A67860841B9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56105709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AC8BFED-38CA-4529-9B69-A67860841B9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5837039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252855A-35F3-41C7-9658-95E3505FF4F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995483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 rtl="0"/>
            <a:fld id="{B4CBC91A-987A-4348-80D5-D130B43E9C3D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 rtl="0"/>
            <a:fld id="{062D6987-FB6D-4DB8-81B8-AD0F35E3BB5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11651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4648452-F29D-48E3-9DE3-ED81444E5E9E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65862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pPr rtl="0"/>
            <a:fld id="{8AC8BFED-38CA-4529-9B69-A67860841B9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pPr rtl="0"/>
            <a:fld id="{062D6987-FB6D-4DB8-81B8-AD0F35E3BB5F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7534973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332739A-0B85-4278-9CC1-3736B266E315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06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5E38213-27A8-40ED-BA8C-01A4C49AB31A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11705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AC8BFED-38CA-4529-9B69-A67860841B9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71919646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D5390C6-CB5E-460F-8EC2-2903C6734F25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42136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3A83E23-1176-4538-ACB1-C6A398CDA35A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4929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E17A400-0C33-4FD2-A526-8BD4583CF4F9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2D6987-FB6D-4DB8-81B8-AD0F35E3BB5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65880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AC8BFED-38CA-4529-9B69-A67860841B98}" type="datetime1">
              <a:rPr lang="fr-FR" noProof="0" smtClean="0"/>
              <a:t>29/04/2019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62D6987-FB6D-4DB8-81B8-AD0F35E3BB5F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3571872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71600" y="1374117"/>
            <a:ext cx="9448800" cy="2136585"/>
          </a:xfrm>
        </p:spPr>
        <p:txBody>
          <a:bodyPr rtlCol="0">
            <a:noAutofit/>
          </a:bodyPr>
          <a:lstStyle/>
          <a:p>
            <a:pPr rtl="0"/>
            <a:r>
              <a:rPr lang="fr-FR" sz="7200" dirty="0" smtClean="0">
                <a:latin typeface="Impact" panose="020B0806030902050204" pitchFamily="34" charset="0"/>
              </a:rPr>
              <a:t>Immersion </a:t>
            </a:r>
            <a:br>
              <a:rPr lang="fr-FR" sz="7200" dirty="0" smtClean="0">
                <a:latin typeface="Impact" panose="020B0806030902050204" pitchFamily="34" charset="0"/>
              </a:rPr>
            </a:br>
            <a:r>
              <a:rPr lang="fr-FR" sz="7200" dirty="0" smtClean="0">
                <a:latin typeface="Impact" panose="020B0806030902050204" pitchFamily="34" charset="0"/>
              </a:rPr>
              <a:t>3,5D </a:t>
            </a:r>
            <a:endParaRPr lang="fr-FR" sz="7200" dirty="0">
              <a:latin typeface="Impact" panose="020B0806030902050204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 smtClean="0"/>
              <a:t>Introduction à l’Internet des Objets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98FCE46E-C02F-40A5-8B18-3FE6E7822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535" y="293654"/>
            <a:ext cx="4488089" cy="42975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1417CE0-45FB-4531-94C5-832BED7C1D53}"/>
              </a:ext>
            </a:extLst>
          </p:cNvPr>
          <p:cNvSpPr/>
          <p:nvPr/>
        </p:nvSpPr>
        <p:spPr>
          <a:xfrm>
            <a:off x="262769" y="5246064"/>
            <a:ext cx="113785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/>
              <a:t>Mohamed BEN SAAD						        								</a:t>
            </a:r>
            <a:r>
              <a:rPr lang="fr-FR" b="1" dirty="0" smtClean="0"/>
              <a:t>   </a:t>
            </a:r>
            <a:r>
              <a:rPr lang="fr-FR" b="1" dirty="0" err="1" smtClean="0"/>
              <a:t>Heba</a:t>
            </a:r>
            <a:r>
              <a:rPr lang="fr-FR" b="1" dirty="0" smtClean="0"/>
              <a:t> </a:t>
            </a:r>
            <a:r>
              <a:rPr lang="fr-FR" b="1" dirty="0" err="1" smtClean="0"/>
              <a:t>Kaddouh</a:t>
            </a:r>
            <a:endParaRPr lang="fr-FR" b="1" dirty="0"/>
          </a:p>
          <a:p>
            <a:r>
              <a:rPr lang="fr-FR" b="1" dirty="0"/>
              <a:t>Jessy COLOMBO						 	    								</a:t>
            </a:r>
            <a:r>
              <a:rPr lang="fr-FR" b="1" dirty="0" smtClean="0"/>
              <a:t>	   </a:t>
            </a:r>
            <a:r>
              <a:rPr lang="fr-FR" b="1" dirty="0" smtClean="0"/>
              <a:t>Khalid </a:t>
            </a:r>
            <a:r>
              <a:rPr lang="fr-FR" b="1" dirty="0" err="1" smtClean="0"/>
              <a:t>Barakat</a:t>
            </a:r>
            <a:r>
              <a:rPr lang="fr-FR" b="1" dirty="0"/>
              <a:t>								  									</a:t>
            </a:r>
            <a:endParaRPr lang="fr-FR" b="1" dirty="0" smtClean="0"/>
          </a:p>
          <a:p>
            <a:r>
              <a:rPr lang="fr-FR" b="1" dirty="0" smtClean="0"/>
              <a:t>Enseignants : </a:t>
            </a:r>
            <a:r>
              <a:rPr lang="fr-FR" b="1" dirty="0" err="1" smtClean="0"/>
              <a:t>Aomar</a:t>
            </a:r>
            <a:r>
              <a:rPr lang="fr-FR" b="1" dirty="0" smtClean="0"/>
              <a:t> OSMANI 									Université </a:t>
            </a:r>
            <a:r>
              <a:rPr lang="fr-FR" b="1" dirty="0" err="1" smtClean="0"/>
              <a:t>Parix</a:t>
            </a:r>
            <a:r>
              <a:rPr lang="fr-FR" b="1" dirty="0" smtClean="0"/>
              <a:t> XII : Institut Galilée</a:t>
            </a:r>
          </a:p>
          <a:p>
            <a:r>
              <a:rPr lang="fr-FR" b="1" dirty="0"/>
              <a:t>			</a:t>
            </a:r>
            <a:r>
              <a:rPr lang="fr-FR" b="1" dirty="0" smtClean="0"/>
              <a:t>  </a:t>
            </a:r>
            <a:r>
              <a:rPr lang="fr-FR" b="1" dirty="0" err="1"/>
              <a:t>Hamidi</a:t>
            </a:r>
            <a:r>
              <a:rPr lang="fr-FR" b="1" dirty="0"/>
              <a:t> </a:t>
            </a:r>
            <a:r>
              <a:rPr lang="fr-FR" b="1" dirty="0" smtClean="0"/>
              <a:t>MASSINISSA											    Année </a:t>
            </a:r>
            <a:r>
              <a:rPr lang="fr-FR" b="1" dirty="0"/>
              <a:t>: 2018-2019 </a:t>
            </a:r>
          </a:p>
        </p:txBody>
      </p:sp>
    </p:spTree>
    <p:extLst>
      <p:ext uri="{BB962C8B-B14F-4D97-AF65-F5344CB8AC3E}">
        <p14:creationId xmlns:p14="http://schemas.microsoft.com/office/powerpoint/2010/main" val="175613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427382" y="555651"/>
            <a:ext cx="3839817" cy="1230816"/>
          </a:xfrm>
        </p:spPr>
        <p:txBody>
          <a:bodyPr rtlCol="0">
            <a:normAutofit/>
          </a:bodyPr>
          <a:lstStyle/>
          <a:p>
            <a:pPr rtl="0"/>
            <a:r>
              <a:rPr lang="fr-FR" dirty="0" smtClean="0"/>
              <a:t>Contrôle des couleurs</a:t>
            </a:r>
            <a:endParaRPr lang="fr-FR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half" idx="1"/>
          </p:nvPr>
        </p:nvSpPr>
        <p:spPr>
          <a:xfrm>
            <a:off x="427382" y="1848679"/>
            <a:ext cx="5668617" cy="1888434"/>
          </a:xfrm>
        </p:spPr>
        <p:txBody>
          <a:bodyPr rtlCol="0">
            <a:normAutofit/>
          </a:bodyPr>
          <a:lstStyle/>
          <a:p>
            <a:r>
              <a:rPr lang="fr-FR" dirty="0" smtClean="0"/>
              <a:t>Sélection de thème</a:t>
            </a:r>
          </a:p>
          <a:p>
            <a:r>
              <a:rPr lang="fr-FR" dirty="0" smtClean="0"/>
              <a:t>Commande manuelle</a:t>
            </a:r>
          </a:p>
          <a:p>
            <a:r>
              <a:rPr lang="fr-FR" dirty="0" smtClean="0"/>
              <a:t>Mode dégra</a:t>
            </a:r>
            <a:r>
              <a:rPr lang="fr-FR" dirty="0" smtClean="0"/>
              <a:t>dé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68432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>
          <a:xfrm>
            <a:off x="387625" y="953353"/>
            <a:ext cx="3763617" cy="1293028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Conclusion</a:t>
            </a:r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>
          <a:xfrm>
            <a:off x="685800" y="2194560"/>
            <a:ext cx="7583905" cy="4024125"/>
          </a:xfrm>
        </p:spPr>
        <p:txBody>
          <a:bodyPr rtlCol="0"/>
          <a:lstStyle/>
          <a:p>
            <a:r>
              <a:rPr lang="fr-FR" dirty="0"/>
              <a:t>- Gestion d’une équipe</a:t>
            </a:r>
          </a:p>
          <a:p>
            <a:r>
              <a:rPr lang="fr-FR" dirty="0"/>
              <a:t>- Gestion du temps</a:t>
            </a:r>
          </a:p>
          <a:p>
            <a:r>
              <a:rPr lang="fr-FR" dirty="0"/>
              <a:t>- Communication basée sur l’écoute active</a:t>
            </a:r>
          </a:p>
          <a:p>
            <a:r>
              <a:rPr lang="fr-FR" dirty="0"/>
              <a:t>- La recherche efficace</a:t>
            </a:r>
          </a:p>
          <a:p>
            <a:r>
              <a:rPr lang="fr-FR" dirty="0"/>
              <a:t>- Apprentissage autodidactique</a:t>
            </a:r>
          </a:p>
          <a:p>
            <a:r>
              <a:rPr lang="fr-FR" dirty="0"/>
              <a:t>- Une gestion complète d’un projet</a:t>
            </a:r>
          </a:p>
        </p:txBody>
      </p:sp>
      <p:sp>
        <p:nvSpPr>
          <p:cNvPr id="5" name="Espace réservé du contenu 13">
            <a:extLst>
              <a:ext uri="{FF2B5EF4-FFF2-40B4-BE49-F238E27FC236}">
                <a16:creationId xmlns:a16="http://schemas.microsoft.com/office/drawing/2014/main" xmlns="" id="{ED7B8889-0F1F-4A4F-8540-45FE4615F203}"/>
              </a:ext>
            </a:extLst>
          </p:cNvPr>
          <p:cNvSpPr txBox="1">
            <a:spLocks/>
          </p:cNvSpPr>
          <p:nvPr/>
        </p:nvSpPr>
        <p:spPr>
          <a:xfrm>
            <a:off x="8020878" y="5365005"/>
            <a:ext cx="4442791" cy="12146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9600" dirty="0"/>
              <a:t>MERCI </a:t>
            </a:r>
          </a:p>
        </p:txBody>
      </p:sp>
    </p:spTree>
    <p:extLst>
      <p:ext uri="{BB962C8B-B14F-4D97-AF65-F5344CB8AC3E}">
        <p14:creationId xmlns:p14="http://schemas.microsoft.com/office/powerpoint/2010/main" val="844682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/>
              <a:t>Sommaire</a:t>
            </a:r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lvl="0" rtl="0"/>
            <a:r>
              <a:rPr lang="fr-FR" dirty="0"/>
              <a:t>Présentation du </a:t>
            </a:r>
            <a:r>
              <a:rPr lang="fr-FR" dirty="0" smtClean="0"/>
              <a:t>projet</a:t>
            </a:r>
          </a:p>
          <a:p>
            <a:pPr lvl="0" rtl="0"/>
            <a:r>
              <a:rPr lang="fr-FR" dirty="0" smtClean="0"/>
              <a:t>Besoins</a:t>
            </a:r>
            <a:endParaRPr lang="fr-FR" dirty="0"/>
          </a:p>
          <a:p>
            <a:r>
              <a:rPr lang="fr-FR" dirty="0"/>
              <a:t>Plan </a:t>
            </a:r>
            <a:r>
              <a:rPr lang="fr-FR" dirty="0" smtClean="0"/>
              <a:t>d’action</a:t>
            </a:r>
          </a:p>
          <a:p>
            <a:r>
              <a:rPr lang="fr-FR" dirty="0" err="1" smtClean="0"/>
              <a:t>Arduino</a:t>
            </a:r>
            <a:r>
              <a:rPr lang="fr-FR" dirty="0" smtClean="0"/>
              <a:t> </a:t>
            </a:r>
          </a:p>
          <a:p>
            <a:r>
              <a:rPr lang="fr-FR" dirty="0" smtClean="0"/>
              <a:t>Application</a:t>
            </a:r>
            <a:endParaRPr lang="fr-FR" dirty="0" smtClean="0"/>
          </a:p>
          <a:p>
            <a:r>
              <a:rPr lang="fr-FR" dirty="0" smtClean="0"/>
              <a:t>Calibrage du capteur (Mode calibrage)</a:t>
            </a:r>
          </a:p>
          <a:p>
            <a:r>
              <a:rPr lang="fr-FR" dirty="0" smtClean="0"/>
              <a:t>Mode Immersif</a:t>
            </a:r>
            <a:endParaRPr lang="fr-FR" dirty="0"/>
          </a:p>
          <a:p>
            <a:r>
              <a:rPr lang="fr-FR" dirty="0" smtClean="0"/>
              <a:t>Contrôle des couleurs (Mode contrôle)</a:t>
            </a:r>
            <a:endParaRPr lang="fr-FR" dirty="0"/>
          </a:p>
          <a:p>
            <a:r>
              <a:rPr lang="fr-FR" dirty="0" smtClean="0"/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2416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/>
              <a:t>Présentation du projet</a:t>
            </a:r>
          </a:p>
        </p:txBody>
      </p:sp>
      <p:sp>
        <p:nvSpPr>
          <p:cNvPr id="14" name="Espace réservé du contenu 13"/>
          <p:cNvSpPr>
            <a:spLocks noGrp="1"/>
          </p:cNvSpPr>
          <p:nvPr>
            <p:ph idx="1"/>
          </p:nvPr>
        </p:nvSpPr>
        <p:spPr>
          <a:xfrm>
            <a:off x="67733" y="2338494"/>
            <a:ext cx="7583905" cy="4024125"/>
          </a:xfrm>
        </p:spPr>
        <p:txBody>
          <a:bodyPr rtlCol="0"/>
          <a:lstStyle/>
          <a:p>
            <a:pPr marL="0" lvl="0" indent="0" rtl="0">
              <a:buNone/>
            </a:pPr>
            <a:r>
              <a:rPr lang="fr-FR" dirty="0" err="1" smtClean="0"/>
              <a:t>Set-up</a:t>
            </a:r>
            <a:r>
              <a:rPr lang="fr-FR" dirty="0" smtClean="0"/>
              <a:t> d’immersion avec son application Android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- </a:t>
            </a:r>
            <a:r>
              <a:rPr lang="fr-FR" dirty="0" smtClean="0"/>
              <a:t>1 carte </a:t>
            </a:r>
            <a:r>
              <a:rPr lang="fr-FR" dirty="0" err="1" smtClean="0"/>
              <a:t>Arduino</a:t>
            </a:r>
            <a:r>
              <a:rPr lang="fr-FR" dirty="0" smtClean="0"/>
              <a:t> UNO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- </a:t>
            </a:r>
            <a:r>
              <a:rPr lang="fr-FR" dirty="0" smtClean="0"/>
              <a:t>1 capteur de couleurs TCS3200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- </a:t>
            </a:r>
            <a:r>
              <a:rPr lang="fr-FR" dirty="0" smtClean="0"/>
              <a:t>1 bande de 60 </a:t>
            </a:r>
            <a:r>
              <a:rPr lang="fr-FR" dirty="0" err="1" smtClean="0"/>
              <a:t>leds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- </a:t>
            </a:r>
            <a:r>
              <a:rPr lang="fr-FR" dirty="0" smtClean="0"/>
              <a:t>1 connecteur </a:t>
            </a:r>
            <a:r>
              <a:rPr lang="fr-FR" dirty="0"/>
              <a:t>B</a:t>
            </a:r>
            <a:r>
              <a:rPr lang="fr-FR" dirty="0" smtClean="0"/>
              <a:t>luetooth HC-05</a:t>
            </a:r>
          </a:p>
          <a:p>
            <a:pPr marL="0" indent="0">
              <a:buNone/>
            </a:pPr>
            <a:r>
              <a:rPr lang="fr-FR" dirty="0" smtClean="0"/>
              <a:t>	- 1 smartphone Android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	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638" y="2338494"/>
            <a:ext cx="2329297" cy="169224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49" y="4030735"/>
            <a:ext cx="1540070" cy="177858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52060" y="2565400"/>
            <a:ext cx="1434766" cy="130108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0739" y="4409644"/>
            <a:ext cx="1289663" cy="102076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44834" y="4409644"/>
            <a:ext cx="1317432" cy="154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14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Besoins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0798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903621" y="543793"/>
            <a:ext cx="8610600" cy="1293028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Plan d’action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87926345"/>
              </p:ext>
            </p:extLst>
          </p:nvPr>
        </p:nvGraphicFramePr>
        <p:xfrm>
          <a:off x="178904" y="1636295"/>
          <a:ext cx="11643953" cy="4310692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235029">
                  <a:extLst>
                    <a:ext uri="{9D8B030D-6E8A-4147-A177-3AD203B41FA5}">
                      <a16:colId xmlns:a16="http://schemas.microsoft.com/office/drawing/2014/main" xmlns="" val="3321228463"/>
                    </a:ext>
                  </a:extLst>
                </a:gridCol>
                <a:gridCol w="1557867">
                  <a:extLst>
                    <a:ext uri="{9D8B030D-6E8A-4147-A177-3AD203B41FA5}">
                      <a16:colId xmlns:a16="http://schemas.microsoft.com/office/drawing/2014/main" xmlns="" val="2603160682"/>
                    </a:ext>
                  </a:extLst>
                </a:gridCol>
                <a:gridCol w="290911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66807">
                  <a:extLst>
                    <a:ext uri="{9D8B030D-6E8A-4147-A177-3AD203B41FA5}">
                      <a16:colId xmlns:a16="http://schemas.microsoft.com/office/drawing/2014/main" xmlns="" val="2671175126"/>
                    </a:ext>
                  </a:extLst>
                </a:gridCol>
                <a:gridCol w="161009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965044">
                  <a:extLst>
                    <a:ext uri="{9D8B030D-6E8A-4147-A177-3AD203B41FA5}">
                      <a16:colId xmlns:a16="http://schemas.microsoft.com/office/drawing/2014/main" xmlns="" val="1667749199"/>
                    </a:ext>
                  </a:extLst>
                </a:gridCol>
              </a:tblGrid>
              <a:tr h="5452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/>
                        <a:t>Périodes</a:t>
                      </a:r>
                    </a:p>
                  </a:txBody>
                  <a:tcPr marL="102174" marR="10217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/>
                        <a:t>Team</a:t>
                      </a:r>
                    </a:p>
                  </a:txBody>
                  <a:tcPr marL="102174" marR="102174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Jessy </a:t>
                      </a:r>
                      <a:r>
                        <a:rPr lang="fr-FR" noProof="0" dirty="0"/>
                        <a:t>et </a:t>
                      </a:r>
                      <a:r>
                        <a:rPr lang="fr-FR" noProof="0" dirty="0" err="1" smtClean="0"/>
                        <a:t>Heba</a:t>
                      </a:r>
                      <a:endParaRPr lang="fr-FR" noProof="0" dirty="0"/>
                    </a:p>
                  </a:txBody>
                  <a:tcPr marL="102174" marR="102174" anchor="ctr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Khalid </a:t>
                      </a:r>
                      <a:r>
                        <a:rPr lang="fr-FR" noProof="0" dirty="0"/>
                        <a:t>et </a:t>
                      </a:r>
                      <a:r>
                        <a:rPr lang="fr-FR" noProof="0" dirty="0" smtClean="0"/>
                        <a:t>Mohamed</a:t>
                      </a:r>
                      <a:endParaRPr lang="fr-FR" noProof="0" dirty="0"/>
                    </a:p>
                  </a:txBody>
                  <a:tcPr marL="102174" marR="102174" anchor="ctr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945468">
                <a:tc>
                  <a:txBody>
                    <a:bodyPr/>
                    <a:lstStyle/>
                    <a:p>
                      <a:pPr algn="ctr" rtl="0"/>
                      <a:r>
                        <a:rPr lang="fr-FR" b="1" noProof="0" dirty="0"/>
                        <a:t>Semaine</a:t>
                      </a:r>
                    </a:p>
                    <a:p>
                      <a:pPr algn="ctr" rtl="0"/>
                      <a:r>
                        <a:rPr lang="fr-FR" b="1" noProof="0" dirty="0"/>
                        <a:t>1 &amp; 2</a:t>
                      </a:r>
                    </a:p>
                  </a:txBody>
                  <a:tcPr marL="102174" marR="10217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/>
                      <a:r>
                        <a:rPr lang="fr-FR" noProof="0" dirty="0" smtClean="0"/>
                        <a:t>Taches</a:t>
                      </a:r>
                      <a:endParaRPr lang="fr-FR" b="1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fr-FR" noProof="0" dirty="0"/>
                        <a:t>Familiarisation avec l’environnement </a:t>
                      </a:r>
                    </a:p>
                    <a:p>
                      <a:pPr algn="ctr" rtl="0"/>
                      <a:r>
                        <a:rPr lang="fr-FR" noProof="0" dirty="0"/>
                        <a:t>Android Studio</a:t>
                      </a:r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Manipulation</a:t>
                      </a:r>
                      <a:r>
                        <a:rPr lang="fr-FR" baseline="0" noProof="0" dirty="0" smtClean="0"/>
                        <a:t> </a:t>
                      </a:r>
                      <a:r>
                        <a:rPr lang="fr-FR" baseline="0" noProof="0" dirty="0" err="1" smtClean="0"/>
                        <a:t>Arduino</a:t>
                      </a:r>
                      <a:r>
                        <a:rPr lang="fr-FR" baseline="0" noProof="0" dirty="0" smtClean="0"/>
                        <a:t> et capteur</a:t>
                      </a: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6299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noProof="0" dirty="0"/>
                        <a:t>Semaine 3 &amp; 4</a:t>
                      </a:r>
                    </a:p>
                  </a:txBody>
                  <a:tcPr marL="102174" marR="10217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b="1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Connexion</a:t>
                      </a:r>
                      <a:r>
                        <a:rPr lang="fr-FR" baseline="0" noProof="0" dirty="0" smtClean="0"/>
                        <a:t> Bluetooth </a:t>
                      </a:r>
                      <a:r>
                        <a:rPr lang="fr-FR" noProof="0" dirty="0" smtClean="0"/>
                        <a:t>Android</a:t>
                      </a: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/>
                      <a:r>
                        <a:rPr lang="fr-FR" noProof="0" dirty="0" smtClean="0"/>
                        <a:t>Couplage</a:t>
                      </a:r>
                      <a:r>
                        <a:rPr lang="fr-FR" baseline="0" noProof="0" dirty="0" smtClean="0"/>
                        <a:t> Capteur/Bande LED</a:t>
                      </a:r>
                      <a:endParaRPr lang="fr-FR" noProof="0" dirty="0"/>
                    </a:p>
                  </a:txBody>
                  <a:tcPr marL="102174" marR="102174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21390"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noProof="0" dirty="0"/>
                        <a:t>Semaine 5 à 8</a:t>
                      </a:r>
                    </a:p>
                  </a:txBody>
                  <a:tcPr marL="102174" marR="10217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noProof="0" dirty="0" smtClean="0"/>
                        <a:t>Fusion</a:t>
                      </a:r>
                      <a:endParaRPr lang="fr-FR" b="0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noProof="0" dirty="0" smtClean="0"/>
                        <a:t>Intégration</a:t>
                      </a:r>
                      <a:r>
                        <a:rPr lang="fr-FR" b="0" baseline="0" noProof="0" dirty="0" smtClean="0"/>
                        <a:t> Bluetooth/</a:t>
                      </a:r>
                      <a:r>
                        <a:rPr lang="fr-FR" b="0" baseline="0" noProof="0" dirty="0" err="1" smtClean="0"/>
                        <a:t>Arduino</a:t>
                      </a:r>
                      <a:endParaRPr lang="fr-FR" b="0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b="1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fr-FR" noProof="0" dirty="0"/>
                    </a:p>
                  </a:txBody>
                  <a:tcPr marL="102174" marR="102174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b="1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1757120873"/>
                  </a:ext>
                </a:extLst>
              </a:tr>
              <a:tr h="72697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b="1" noProof="0" dirty="0"/>
                    </a:p>
                  </a:txBody>
                  <a:tcPr marL="102174" marR="10217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Modes</a:t>
                      </a:r>
                      <a:endParaRPr lang="fr-FR" b="1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Contrôle LED</a:t>
                      </a: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/>
                        <a:t>Calibrage</a:t>
                      </a:r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ctr" rtl="0"/>
                      <a:endParaRPr lang="fr-FR" noProof="0" dirty="0"/>
                    </a:p>
                  </a:txBody>
                  <a:tcPr marL="102174" marR="10217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Immersion</a:t>
                      </a: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463764529"/>
                  </a:ext>
                </a:extLst>
              </a:tr>
              <a:tr h="36458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noProof="0" dirty="0" smtClean="0"/>
                        <a:t>Final</a:t>
                      </a:r>
                      <a:endParaRPr lang="fr-FR" b="0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err="1" smtClean="0"/>
                        <a:t>Débuggage</a:t>
                      </a:r>
                      <a:r>
                        <a:rPr lang="fr-FR" noProof="0" dirty="0" smtClean="0"/>
                        <a:t> et optimisation du code</a:t>
                      </a: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6458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b="1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Rapport</a:t>
                      </a: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Vidéo</a:t>
                      </a: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noProof="0" dirty="0" smtClean="0"/>
                        <a:t>PowerPoint</a:t>
                      </a:r>
                      <a:endParaRPr lang="fr-FR" noProof="0" dirty="0"/>
                    </a:p>
                  </a:txBody>
                  <a:tcPr marL="102174" marR="10217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8389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Arduino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0303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 title="Disposition de titre et de contenu avec graphique"/>
          <p:cNvSpPr>
            <a:spLocks noGrp="1"/>
          </p:cNvSpPr>
          <p:nvPr>
            <p:ph type="title"/>
          </p:nvPr>
        </p:nvSpPr>
        <p:spPr>
          <a:xfrm>
            <a:off x="248478" y="1103243"/>
            <a:ext cx="4601816" cy="1293028"/>
          </a:xfrm>
        </p:spPr>
        <p:txBody>
          <a:bodyPr rtlCol="0">
            <a:normAutofit/>
          </a:bodyPr>
          <a:lstStyle/>
          <a:p>
            <a:pPr algn="ctr" rtl="0"/>
            <a:r>
              <a:rPr lang="fr-FR" dirty="0"/>
              <a:t>Application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xmlns="" id="{62BA9498-18D4-46E5-AF72-3EBF167C9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/>
          <a:lstStyle/>
          <a:p>
            <a:r>
              <a:rPr lang="fr-FR" dirty="0"/>
              <a:t>- Android Studio</a:t>
            </a:r>
          </a:p>
          <a:p>
            <a:r>
              <a:rPr lang="fr-FR" dirty="0"/>
              <a:t>- JAVA</a:t>
            </a:r>
          </a:p>
          <a:p>
            <a:r>
              <a:rPr lang="fr-FR" dirty="0"/>
              <a:t>- </a:t>
            </a:r>
            <a:r>
              <a:rPr lang="fr-FR" dirty="0" smtClean="0"/>
              <a:t>XML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67" y="933247"/>
            <a:ext cx="7211839" cy="540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92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221973" y="664982"/>
            <a:ext cx="4121426" cy="1293028"/>
          </a:xfrm>
        </p:spPr>
        <p:txBody>
          <a:bodyPr rtlCol="0">
            <a:normAutofit/>
          </a:bodyPr>
          <a:lstStyle/>
          <a:p>
            <a:pPr rtl="0"/>
            <a:r>
              <a:rPr lang="fr-FR" dirty="0" smtClean="0"/>
              <a:t>Calibrage du capteur</a:t>
            </a:r>
            <a:endParaRPr lang="fr-FR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half" idx="1"/>
          </p:nvPr>
        </p:nvSpPr>
        <p:spPr>
          <a:xfrm>
            <a:off x="513522" y="1848679"/>
            <a:ext cx="4071730" cy="4024125"/>
          </a:xfrm>
        </p:spPr>
        <p:txBody>
          <a:bodyPr rtlCol="0"/>
          <a:lstStyle/>
          <a:p>
            <a:r>
              <a:rPr lang="fr-FR" dirty="0" smtClean="0"/>
              <a:t>Black and White</a:t>
            </a:r>
          </a:p>
          <a:p>
            <a:r>
              <a:rPr lang="fr-FR" dirty="0" smtClean="0"/>
              <a:t>Couleurs primaires</a:t>
            </a:r>
          </a:p>
          <a:p>
            <a:r>
              <a:rPr lang="fr-FR" dirty="0" smtClean="0"/>
              <a:t>Couleurs secondaires</a:t>
            </a:r>
          </a:p>
          <a:p>
            <a:r>
              <a:rPr lang="fr-FR" dirty="0" smtClean="0"/>
              <a:t>Contraintes </a:t>
            </a:r>
          </a:p>
        </p:txBody>
      </p:sp>
    </p:spTree>
    <p:extLst>
      <p:ext uri="{BB962C8B-B14F-4D97-AF65-F5344CB8AC3E}">
        <p14:creationId xmlns:p14="http://schemas.microsoft.com/office/powerpoint/2010/main" val="997282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427383" y="555651"/>
            <a:ext cx="4745750" cy="1293028"/>
          </a:xfrm>
        </p:spPr>
        <p:txBody>
          <a:bodyPr rtlCol="0">
            <a:normAutofit/>
          </a:bodyPr>
          <a:lstStyle/>
          <a:p>
            <a:pPr rtl="0"/>
            <a:r>
              <a:rPr lang="fr-FR" dirty="0" smtClean="0"/>
              <a:t>Mode Immersion</a:t>
            </a:r>
            <a:endParaRPr lang="fr-FR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half" idx="1"/>
          </p:nvPr>
        </p:nvSpPr>
        <p:spPr>
          <a:xfrm>
            <a:off x="513522" y="1848680"/>
            <a:ext cx="4071730" cy="1888434"/>
          </a:xfrm>
        </p:spPr>
        <p:txBody>
          <a:bodyPr rtlCol="0"/>
          <a:lstStyle/>
          <a:p>
            <a:r>
              <a:rPr lang="fr-FR" dirty="0" smtClean="0"/>
              <a:t>Synchronisation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72604471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1109</TotalTime>
  <Words>171</Words>
  <Application>Microsoft Office PowerPoint</Application>
  <PresentationFormat>Grand écran</PresentationFormat>
  <Paragraphs>84</Paragraphs>
  <Slides>11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Impact</vt:lpstr>
      <vt:lpstr>Traînée de condensation</vt:lpstr>
      <vt:lpstr>Immersion  3,5D </vt:lpstr>
      <vt:lpstr>Sommaire</vt:lpstr>
      <vt:lpstr>Présentation du projet</vt:lpstr>
      <vt:lpstr>Besoins</vt:lpstr>
      <vt:lpstr>Plan d’action</vt:lpstr>
      <vt:lpstr>Arduino</vt:lpstr>
      <vt:lpstr>Application</vt:lpstr>
      <vt:lpstr>Calibrage du capteur</vt:lpstr>
      <vt:lpstr>Mode Immersion</vt:lpstr>
      <vt:lpstr>Contrôle des couleurs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Solveur des 7 Erreurs</dc:title>
  <dc:creator>Moha Ben Saad</dc:creator>
  <cp:lastModifiedBy>cjpmr93@gmail.com</cp:lastModifiedBy>
  <cp:revision>34</cp:revision>
  <dcterms:created xsi:type="dcterms:W3CDTF">2019-04-18T15:19:47Z</dcterms:created>
  <dcterms:modified xsi:type="dcterms:W3CDTF">2019-04-29T15:38:16Z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74064600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